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5" r:id="rId2"/>
    <p:sldId id="256" r:id="rId3"/>
    <p:sldId id="260" r:id="rId4"/>
    <p:sldId id="261" r:id="rId5"/>
    <p:sldId id="257" r:id="rId6"/>
    <p:sldId id="258" r:id="rId7"/>
    <p:sldId id="259" r:id="rId8"/>
    <p:sldId id="262" r:id="rId9"/>
    <p:sldId id="263"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4BDE989-853E-44F6-B888-E3331AFED5FE}" v="21" dt="2024-04-06T06:16:14.6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01" autoAdjust="0"/>
    <p:restoredTop sz="94660"/>
  </p:normalViewPr>
  <p:slideViewPr>
    <p:cSldViewPr snapToGrid="0">
      <p:cViewPr varScale="1">
        <p:scale>
          <a:sx n="101" d="100"/>
          <a:sy n="101" d="100"/>
        </p:scale>
        <p:origin x="6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AFD9C-AB87-8236-7E53-044DD2DFC3C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1CBA078-007C-A1A0-2E71-6A6043A2E3D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8058FAA-5698-8AC0-0BE0-6B6258989872}"/>
              </a:ext>
            </a:extLst>
          </p:cNvPr>
          <p:cNvSpPr>
            <a:spLocks noGrp="1"/>
          </p:cNvSpPr>
          <p:nvPr>
            <p:ph type="dt" sz="half" idx="10"/>
          </p:nvPr>
        </p:nvSpPr>
        <p:spPr/>
        <p:txBody>
          <a:bodyPr/>
          <a:lstStyle/>
          <a:p>
            <a:fld id="{29E02DA2-9BC3-477F-83A2-E873B37FC53D}" type="datetimeFigureOut">
              <a:rPr lang="en-IN" smtClean="0"/>
              <a:t>19-04-2024</a:t>
            </a:fld>
            <a:endParaRPr lang="en-IN"/>
          </a:p>
        </p:txBody>
      </p:sp>
      <p:sp>
        <p:nvSpPr>
          <p:cNvPr id="5" name="Footer Placeholder 4">
            <a:extLst>
              <a:ext uri="{FF2B5EF4-FFF2-40B4-BE49-F238E27FC236}">
                <a16:creationId xmlns:a16="http://schemas.microsoft.com/office/drawing/2014/main" id="{266EAA1A-513D-F75D-9118-6C5BCC4C9E0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FF75C4B-8407-3C0D-94D8-1180A09D9436}"/>
              </a:ext>
            </a:extLst>
          </p:cNvPr>
          <p:cNvSpPr>
            <a:spLocks noGrp="1"/>
          </p:cNvSpPr>
          <p:nvPr>
            <p:ph type="sldNum" sz="quarter" idx="12"/>
          </p:nvPr>
        </p:nvSpPr>
        <p:spPr/>
        <p:txBody>
          <a:bodyPr/>
          <a:lstStyle/>
          <a:p>
            <a:fld id="{C7AFA897-FF72-4DC3-8B45-0EEAC8D6E405}" type="slidenum">
              <a:rPr lang="en-IN" smtClean="0"/>
              <a:t>‹#›</a:t>
            </a:fld>
            <a:endParaRPr lang="en-IN"/>
          </a:p>
        </p:txBody>
      </p:sp>
    </p:spTree>
    <p:extLst>
      <p:ext uri="{BB962C8B-B14F-4D97-AF65-F5344CB8AC3E}">
        <p14:creationId xmlns:p14="http://schemas.microsoft.com/office/powerpoint/2010/main" val="127514235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1EA5F-66F3-9BF9-5B21-BC638E07C3A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33D2FF7-2F27-D789-354B-3D1DED3ABB9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E6B5102-42AE-6C27-CD5C-3FAAD1E20F9E}"/>
              </a:ext>
            </a:extLst>
          </p:cNvPr>
          <p:cNvSpPr>
            <a:spLocks noGrp="1"/>
          </p:cNvSpPr>
          <p:nvPr>
            <p:ph type="dt" sz="half" idx="10"/>
          </p:nvPr>
        </p:nvSpPr>
        <p:spPr/>
        <p:txBody>
          <a:bodyPr/>
          <a:lstStyle/>
          <a:p>
            <a:fld id="{29E02DA2-9BC3-477F-83A2-E873B37FC53D}" type="datetimeFigureOut">
              <a:rPr lang="en-IN" smtClean="0"/>
              <a:t>19-04-2024</a:t>
            </a:fld>
            <a:endParaRPr lang="en-IN"/>
          </a:p>
        </p:txBody>
      </p:sp>
      <p:sp>
        <p:nvSpPr>
          <p:cNvPr id="5" name="Footer Placeholder 4">
            <a:extLst>
              <a:ext uri="{FF2B5EF4-FFF2-40B4-BE49-F238E27FC236}">
                <a16:creationId xmlns:a16="http://schemas.microsoft.com/office/drawing/2014/main" id="{C01BCBCC-3808-5DF2-9B11-22E0D771B75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E75228B-10A6-5655-18C2-E3B1FBDA953A}"/>
              </a:ext>
            </a:extLst>
          </p:cNvPr>
          <p:cNvSpPr>
            <a:spLocks noGrp="1"/>
          </p:cNvSpPr>
          <p:nvPr>
            <p:ph type="sldNum" sz="quarter" idx="12"/>
          </p:nvPr>
        </p:nvSpPr>
        <p:spPr/>
        <p:txBody>
          <a:bodyPr/>
          <a:lstStyle/>
          <a:p>
            <a:fld id="{C7AFA897-FF72-4DC3-8B45-0EEAC8D6E405}" type="slidenum">
              <a:rPr lang="en-IN" smtClean="0"/>
              <a:t>‹#›</a:t>
            </a:fld>
            <a:endParaRPr lang="en-IN"/>
          </a:p>
        </p:txBody>
      </p:sp>
    </p:spTree>
    <p:extLst>
      <p:ext uri="{BB962C8B-B14F-4D97-AF65-F5344CB8AC3E}">
        <p14:creationId xmlns:p14="http://schemas.microsoft.com/office/powerpoint/2010/main" val="1487875259"/>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957DF51-6839-44BA-F919-4D55933B9B2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95EC67D-7F1E-6B37-1EA3-43656CBE28E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79DC003-A118-2568-386C-7D66A0BBBBFA}"/>
              </a:ext>
            </a:extLst>
          </p:cNvPr>
          <p:cNvSpPr>
            <a:spLocks noGrp="1"/>
          </p:cNvSpPr>
          <p:nvPr>
            <p:ph type="dt" sz="half" idx="10"/>
          </p:nvPr>
        </p:nvSpPr>
        <p:spPr/>
        <p:txBody>
          <a:bodyPr/>
          <a:lstStyle/>
          <a:p>
            <a:fld id="{29E02DA2-9BC3-477F-83A2-E873B37FC53D}" type="datetimeFigureOut">
              <a:rPr lang="en-IN" smtClean="0"/>
              <a:t>19-04-2024</a:t>
            </a:fld>
            <a:endParaRPr lang="en-IN"/>
          </a:p>
        </p:txBody>
      </p:sp>
      <p:sp>
        <p:nvSpPr>
          <p:cNvPr id="5" name="Footer Placeholder 4">
            <a:extLst>
              <a:ext uri="{FF2B5EF4-FFF2-40B4-BE49-F238E27FC236}">
                <a16:creationId xmlns:a16="http://schemas.microsoft.com/office/drawing/2014/main" id="{8529B895-8579-2E29-135A-7182B7FCCEF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EDED04B-8FEB-BD73-73D1-5943634DFE0F}"/>
              </a:ext>
            </a:extLst>
          </p:cNvPr>
          <p:cNvSpPr>
            <a:spLocks noGrp="1"/>
          </p:cNvSpPr>
          <p:nvPr>
            <p:ph type="sldNum" sz="quarter" idx="12"/>
          </p:nvPr>
        </p:nvSpPr>
        <p:spPr/>
        <p:txBody>
          <a:bodyPr/>
          <a:lstStyle/>
          <a:p>
            <a:fld id="{C7AFA897-FF72-4DC3-8B45-0EEAC8D6E405}" type="slidenum">
              <a:rPr lang="en-IN" smtClean="0"/>
              <a:t>‹#›</a:t>
            </a:fld>
            <a:endParaRPr lang="en-IN"/>
          </a:p>
        </p:txBody>
      </p:sp>
    </p:spTree>
    <p:extLst>
      <p:ext uri="{BB962C8B-B14F-4D97-AF65-F5344CB8AC3E}">
        <p14:creationId xmlns:p14="http://schemas.microsoft.com/office/powerpoint/2010/main" val="1491564452"/>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AD091-21BC-4DE4-92EB-8D9C1B59EAE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38D4020-A450-3262-1C78-92401FF670D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8BBEC3B-46C6-D8CE-E35A-39C421EE2D19}"/>
              </a:ext>
            </a:extLst>
          </p:cNvPr>
          <p:cNvSpPr>
            <a:spLocks noGrp="1"/>
          </p:cNvSpPr>
          <p:nvPr>
            <p:ph type="dt" sz="half" idx="10"/>
          </p:nvPr>
        </p:nvSpPr>
        <p:spPr/>
        <p:txBody>
          <a:bodyPr/>
          <a:lstStyle/>
          <a:p>
            <a:fld id="{29E02DA2-9BC3-477F-83A2-E873B37FC53D}" type="datetimeFigureOut">
              <a:rPr lang="en-IN" smtClean="0"/>
              <a:t>19-04-2024</a:t>
            </a:fld>
            <a:endParaRPr lang="en-IN"/>
          </a:p>
        </p:txBody>
      </p:sp>
      <p:sp>
        <p:nvSpPr>
          <p:cNvPr id="5" name="Footer Placeholder 4">
            <a:extLst>
              <a:ext uri="{FF2B5EF4-FFF2-40B4-BE49-F238E27FC236}">
                <a16:creationId xmlns:a16="http://schemas.microsoft.com/office/drawing/2014/main" id="{1A64657E-5D93-CDFC-215F-DA2040B39B0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9A96212-882D-D55D-C394-AF204D16DEDE}"/>
              </a:ext>
            </a:extLst>
          </p:cNvPr>
          <p:cNvSpPr>
            <a:spLocks noGrp="1"/>
          </p:cNvSpPr>
          <p:nvPr>
            <p:ph type="sldNum" sz="quarter" idx="12"/>
          </p:nvPr>
        </p:nvSpPr>
        <p:spPr/>
        <p:txBody>
          <a:bodyPr/>
          <a:lstStyle/>
          <a:p>
            <a:fld id="{C7AFA897-FF72-4DC3-8B45-0EEAC8D6E405}" type="slidenum">
              <a:rPr lang="en-IN" smtClean="0"/>
              <a:t>‹#›</a:t>
            </a:fld>
            <a:endParaRPr lang="en-IN"/>
          </a:p>
        </p:txBody>
      </p:sp>
    </p:spTree>
    <p:extLst>
      <p:ext uri="{BB962C8B-B14F-4D97-AF65-F5344CB8AC3E}">
        <p14:creationId xmlns:p14="http://schemas.microsoft.com/office/powerpoint/2010/main" val="252195455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2CD86-2D6B-8758-D494-80C23652771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3A50180-C6A6-E543-F29E-22F58D2AB28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38C934E-485A-49FE-8E4A-750CD53B16BE}"/>
              </a:ext>
            </a:extLst>
          </p:cNvPr>
          <p:cNvSpPr>
            <a:spLocks noGrp="1"/>
          </p:cNvSpPr>
          <p:nvPr>
            <p:ph type="dt" sz="half" idx="10"/>
          </p:nvPr>
        </p:nvSpPr>
        <p:spPr/>
        <p:txBody>
          <a:bodyPr/>
          <a:lstStyle/>
          <a:p>
            <a:fld id="{29E02DA2-9BC3-477F-83A2-E873B37FC53D}" type="datetimeFigureOut">
              <a:rPr lang="en-IN" smtClean="0"/>
              <a:t>19-04-2024</a:t>
            </a:fld>
            <a:endParaRPr lang="en-IN"/>
          </a:p>
        </p:txBody>
      </p:sp>
      <p:sp>
        <p:nvSpPr>
          <p:cNvPr id="5" name="Footer Placeholder 4">
            <a:extLst>
              <a:ext uri="{FF2B5EF4-FFF2-40B4-BE49-F238E27FC236}">
                <a16:creationId xmlns:a16="http://schemas.microsoft.com/office/drawing/2014/main" id="{2DE7DAE7-F10B-1DB4-70AC-CAC7E28EC96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2DFC5E1-855A-AB48-BC6D-A24ADDB79041}"/>
              </a:ext>
            </a:extLst>
          </p:cNvPr>
          <p:cNvSpPr>
            <a:spLocks noGrp="1"/>
          </p:cNvSpPr>
          <p:nvPr>
            <p:ph type="sldNum" sz="quarter" idx="12"/>
          </p:nvPr>
        </p:nvSpPr>
        <p:spPr/>
        <p:txBody>
          <a:bodyPr/>
          <a:lstStyle/>
          <a:p>
            <a:fld id="{C7AFA897-FF72-4DC3-8B45-0EEAC8D6E405}" type="slidenum">
              <a:rPr lang="en-IN" smtClean="0"/>
              <a:t>‹#›</a:t>
            </a:fld>
            <a:endParaRPr lang="en-IN"/>
          </a:p>
        </p:txBody>
      </p:sp>
    </p:spTree>
    <p:extLst>
      <p:ext uri="{BB962C8B-B14F-4D97-AF65-F5344CB8AC3E}">
        <p14:creationId xmlns:p14="http://schemas.microsoft.com/office/powerpoint/2010/main" val="2494143810"/>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EF813-15D1-CE19-8EDF-BCA4BADC16B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5F9E1F7-3CE2-E261-1221-73C39375347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3168584-F92D-3C02-9C09-59EB1245638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B54EB81-40A8-8076-92DD-3C271A8FC170}"/>
              </a:ext>
            </a:extLst>
          </p:cNvPr>
          <p:cNvSpPr>
            <a:spLocks noGrp="1"/>
          </p:cNvSpPr>
          <p:nvPr>
            <p:ph type="dt" sz="half" idx="10"/>
          </p:nvPr>
        </p:nvSpPr>
        <p:spPr/>
        <p:txBody>
          <a:bodyPr/>
          <a:lstStyle/>
          <a:p>
            <a:fld id="{29E02DA2-9BC3-477F-83A2-E873B37FC53D}" type="datetimeFigureOut">
              <a:rPr lang="en-IN" smtClean="0"/>
              <a:t>19-04-2024</a:t>
            </a:fld>
            <a:endParaRPr lang="en-IN"/>
          </a:p>
        </p:txBody>
      </p:sp>
      <p:sp>
        <p:nvSpPr>
          <p:cNvPr id="6" name="Footer Placeholder 5">
            <a:extLst>
              <a:ext uri="{FF2B5EF4-FFF2-40B4-BE49-F238E27FC236}">
                <a16:creationId xmlns:a16="http://schemas.microsoft.com/office/drawing/2014/main" id="{08D3B5EF-4D69-97AB-C2A6-1D3CBAAD9B5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F53D318-B0D2-944E-1F8A-0799085C6D3B}"/>
              </a:ext>
            </a:extLst>
          </p:cNvPr>
          <p:cNvSpPr>
            <a:spLocks noGrp="1"/>
          </p:cNvSpPr>
          <p:nvPr>
            <p:ph type="sldNum" sz="quarter" idx="12"/>
          </p:nvPr>
        </p:nvSpPr>
        <p:spPr/>
        <p:txBody>
          <a:bodyPr/>
          <a:lstStyle/>
          <a:p>
            <a:fld id="{C7AFA897-FF72-4DC3-8B45-0EEAC8D6E405}" type="slidenum">
              <a:rPr lang="en-IN" smtClean="0"/>
              <a:t>‹#›</a:t>
            </a:fld>
            <a:endParaRPr lang="en-IN"/>
          </a:p>
        </p:txBody>
      </p:sp>
    </p:spTree>
    <p:extLst>
      <p:ext uri="{BB962C8B-B14F-4D97-AF65-F5344CB8AC3E}">
        <p14:creationId xmlns:p14="http://schemas.microsoft.com/office/powerpoint/2010/main" val="3938105473"/>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982D7-4275-9347-54C9-8486B347D9D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0038945-883F-9108-C5CE-C5DC3E256FA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30E207A-FFF3-D98E-BEB1-EF170F9CF74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BF04CF5-AC6E-9AD9-FC58-5F489A2B6FD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CE3E192-B8F9-468D-91EE-1650D263B51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2B21CE2E-971D-7456-1014-B2C69458B39C}"/>
              </a:ext>
            </a:extLst>
          </p:cNvPr>
          <p:cNvSpPr>
            <a:spLocks noGrp="1"/>
          </p:cNvSpPr>
          <p:nvPr>
            <p:ph type="dt" sz="half" idx="10"/>
          </p:nvPr>
        </p:nvSpPr>
        <p:spPr/>
        <p:txBody>
          <a:bodyPr/>
          <a:lstStyle/>
          <a:p>
            <a:fld id="{29E02DA2-9BC3-477F-83A2-E873B37FC53D}" type="datetimeFigureOut">
              <a:rPr lang="en-IN" smtClean="0"/>
              <a:t>19-04-2024</a:t>
            </a:fld>
            <a:endParaRPr lang="en-IN"/>
          </a:p>
        </p:txBody>
      </p:sp>
      <p:sp>
        <p:nvSpPr>
          <p:cNvPr id="8" name="Footer Placeholder 7">
            <a:extLst>
              <a:ext uri="{FF2B5EF4-FFF2-40B4-BE49-F238E27FC236}">
                <a16:creationId xmlns:a16="http://schemas.microsoft.com/office/drawing/2014/main" id="{1E157CE2-C52F-A920-1341-ED0C5B1FF612}"/>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8025E9D-68DF-78C0-B03F-BD0EB6787137}"/>
              </a:ext>
            </a:extLst>
          </p:cNvPr>
          <p:cNvSpPr>
            <a:spLocks noGrp="1"/>
          </p:cNvSpPr>
          <p:nvPr>
            <p:ph type="sldNum" sz="quarter" idx="12"/>
          </p:nvPr>
        </p:nvSpPr>
        <p:spPr/>
        <p:txBody>
          <a:bodyPr/>
          <a:lstStyle/>
          <a:p>
            <a:fld id="{C7AFA897-FF72-4DC3-8B45-0EEAC8D6E405}" type="slidenum">
              <a:rPr lang="en-IN" smtClean="0"/>
              <a:t>‹#›</a:t>
            </a:fld>
            <a:endParaRPr lang="en-IN"/>
          </a:p>
        </p:txBody>
      </p:sp>
    </p:spTree>
    <p:extLst>
      <p:ext uri="{BB962C8B-B14F-4D97-AF65-F5344CB8AC3E}">
        <p14:creationId xmlns:p14="http://schemas.microsoft.com/office/powerpoint/2010/main" val="82868966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B2A50-000C-28DB-F5D7-E53B73F4446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6636586-9F11-7591-70DC-576A4DB01F62}"/>
              </a:ext>
            </a:extLst>
          </p:cNvPr>
          <p:cNvSpPr>
            <a:spLocks noGrp="1"/>
          </p:cNvSpPr>
          <p:nvPr>
            <p:ph type="dt" sz="half" idx="10"/>
          </p:nvPr>
        </p:nvSpPr>
        <p:spPr/>
        <p:txBody>
          <a:bodyPr/>
          <a:lstStyle/>
          <a:p>
            <a:fld id="{29E02DA2-9BC3-477F-83A2-E873B37FC53D}" type="datetimeFigureOut">
              <a:rPr lang="en-IN" smtClean="0"/>
              <a:t>19-04-2024</a:t>
            </a:fld>
            <a:endParaRPr lang="en-IN"/>
          </a:p>
        </p:txBody>
      </p:sp>
      <p:sp>
        <p:nvSpPr>
          <p:cNvPr id="4" name="Footer Placeholder 3">
            <a:extLst>
              <a:ext uri="{FF2B5EF4-FFF2-40B4-BE49-F238E27FC236}">
                <a16:creationId xmlns:a16="http://schemas.microsoft.com/office/drawing/2014/main" id="{CDE516B3-D6EC-BC00-E084-5748C1C358A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D57F6DF-2934-C044-31F2-4C408F5AFE3E}"/>
              </a:ext>
            </a:extLst>
          </p:cNvPr>
          <p:cNvSpPr>
            <a:spLocks noGrp="1"/>
          </p:cNvSpPr>
          <p:nvPr>
            <p:ph type="sldNum" sz="quarter" idx="12"/>
          </p:nvPr>
        </p:nvSpPr>
        <p:spPr/>
        <p:txBody>
          <a:bodyPr/>
          <a:lstStyle/>
          <a:p>
            <a:fld id="{C7AFA897-FF72-4DC3-8B45-0EEAC8D6E405}" type="slidenum">
              <a:rPr lang="en-IN" smtClean="0"/>
              <a:t>‹#›</a:t>
            </a:fld>
            <a:endParaRPr lang="en-IN"/>
          </a:p>
        </p:txBody>
      </p:sp>
    </p:spTree>
    <p:extLst>
      <p:ext uri="{BB962C8B-B14F-4D97-AF65-F5344CB8AC3E}">
        <p14:creationId xmlns:p14="http://schemas.microsoft.com/office/powerpoint/2010/main" val="787718239"/>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F87E4B2-524B-FEAB-DDF8-665A961EBBCE}"/>
              </a:ext>
            </a:extLst>
          </p:cNvPr>
          <p:cNvSpPr>
            <a:spLocks noGrp="1"/>
          </p:cNvSpPr>
          <p:nvPr>
            <p:ph type="dt" sz="half" idx="10"/>
          </p:nvPr>
        </p:nvSpPr>
        <p:spPr/>
        <p:txBody>
          <a:bodyPr/>
          <a:lstStyle/>
          <a:p>
            <a:fld id="{29E02DA2-9BC3-477F-83A2-E873B37FC53D}" type="datetimeFigureOut">
              <a:rPr lang="en-IN" smtClean="0"/>
              <a:t>19-04-2024</a:t>
            </a:fld>
            <a:endParaRPr lang="en-IN"/>
          </a:p>
        </p:txBody>
      </p:sp>
      <p:sp>
        <p:nvSpPr>
          <p:cNvPr id="3" name="Footer Placeholder 2">
            <a:extLst>
              <a:ext uri="{FF2B5EF4-FFF2-40B4-BE49-F238E27FC236}">
                <a16:creationId xmlns:a16="http://schemas.microsoft.com/office/drawing/2014/main" id="{6FEBE77C-9507-119F-A583-7EEB90786BA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EF0FF02-AB48-33D8-8946-044B65C3CF9A}"/>
              </a:ext>
            </a:extLst>
          </p:cNvPr>
          <p:cNvSpPr>
            <a:spLocks noGrp="1"/>
          </p:cNvSpPr>
          <p:nvPr>
            <p:ph type="sldNum" sz="quarter" idx="12"/>
          </p:nvPr>
        </p:nvSpPr>
        <p:spPr/>
        <p:txBody>
          <a:bodyPr/>
          <a:lstStyle/>
          <a:p>
            <a:fld id="{C7AFA897-FF72-4DC3-8B45-0EEAC8D6E405}" type="slidenum">
              <a:rPr lang="en-IN" smtClean="0"/>
              <a:t>‹#›</a:t>
            </a:fld>
            <a:endParaRPr lang="en-IN"/>
          </a:p>
        </p:txBody>
      </p:sp>
    </p:spTree>
    <p:extLst>
      <p:ext uri="{BB962C8B-B14F-4D97-AF65-F5344CB8AC3E}">
        <p14:creationId xmlns:p14="http://schemas.microsoft.com/office/powerpoint/2010/main" val="252688608"/>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6F00D-2EDA-D90A-B99F-1FCCCE6569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3F36E04-D5D2-7F79-789A-0FE22056C75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E4D00CE-2DA8-280C-717C-1C1DC3E8C0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090E2D-696A-B962-0F63-209C4FA685D9}"/>
              </a:ext>
            </a:extLst>
          </p:cNvPr>
          <p:cNvSpPr>
            <a:spLocks noGrp="1"/>
          </p:cNvSpPr>
          <p:nvPr>
            <p:ph type="dt" sz="half" idx="10"/>
          </p:nvPr>
        </p:nvSpPr>
        <p:spPr/>
        <p:txBody>
          <a:bodyPr/>
          <a:lstStyle/>
          <a:p>
            <a:fld id="{29E02DA2-9BC3-477F-83A2-E873B37FC53D}" type="datetimeFigureOut">
              <a:rPr lang="en-IN" smtClean="0"/>
              <a:t>19-04-2024</a:t>
            </a:fld>
            <a:endParaRPr lang="en-IN"/>
          </a:p>
        </p:txBody>
      </p:sp>
      <p:sp>
        <p:nvSpPr>
          <p:cNvPr id="6" name="Footer Placeholder 5">
            <a:extLst>
              <a:ext uri="{FF2B5EF4-FFF2-40B4-BE49-F238E27FC236}">
                <a16:creationId xmlns:a16="http://schemas.microsoft.com/office/drawing/2014/main" id="{20EBE59F-D2FD-EA2B-C12D-73486202461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58C1057-EFE6-AB26-D7E6-6EBA46E2C78C}"/>
              </a:ext>
            </a:extLst>
          </p:cNvPr>
          <p:cNvSpPr>
            <a:spLocks noGrp="1"/>
          </p:cNvSpPr>
          <p:nvPr>
            <p:ph type="sldNum" sz="quarter" idx="12"/>
          </p:nvPr>
        </p:nvSpPr>
        <p:spPr/>
        <p:txBody>
          <a:bodyPr/>
          <a:lstStyle/>
          <a:p>
            <a:fld id="{C7AFA897-FF72-4DC3-8B45-0EEAC8D6E405}" type="slidenum">
              <a:rPr lang="en-IN" smtClean="0"/>
              <a:t>‹#›</a:t>
            </a:fld>
            <a:endParaRPr lang="en-IN"/>
          </a:p>
        </p:txBody>
      </p:sp>
    </p:spTree>
    <p:extLst>
      <p:ext uri="{BB962C8B-B14F-4D97-AF65-F5344CB8AC3E}">
        <p14:creationId xmlns:p14="http://schemas.microsoft.com/office/powerpoint/2010/main" val="579578705"/>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9B980-F037-0B07-3527-3268547DA79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0AE06BD-302B-A40E-B15B-371AF34ACA8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DFBC91D-E0E7-BB1C-7006-4D847303B4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11EFCE-EA49-9546-CC54-CA4201A9611C}"/>
              </a:ext>
            </a:extLst>
          </p:cNvPr>
          <p:cNvSpPr>
            <a:spLocks noGrp="1"/>
          </p:cNvSpPr>
          <p:nvPr>
            <p:ph type="dt" sz="half" idx="10"/>
          </p:nvPr>
        </p:nvSpPr>
        <p:spPr/>
        <p:txBody>
          <a:bodyPr/>
          <a:lstStyle/>
          <a:p>
            <a:fld id="{29E02DA2-9BC3-477F-83A2-E873B37FC53D}" type="datetimeFigureOut">
              <a:rPr lang="en-IN" smtClean="0"/>
              <a:t>19-04-2024</a:t>
            </a:fld>
            <a:endParaRPr lang="en-IN"/>
          </a:p>
        </p:txBody>
      </p:sp>
      <p:sp>
        <p:nvSpPr>
          <p:cNvPr id="6" name="Footer Placeholder 5">
            <a:extLst>
              <a:ext uri="{FF2B5EF4-FFF2-40B4-BE49-F238E27FC236}">
                <a16:creationId xmlns:a16="http://schemas.microsoft.com/office/drawing/2014/main" id="{B801D97D-7729-3E80-AFF4-831F320C954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68889FA-D92B-4F4E-C7EA-04CC99968A3F}"/>
              </a:ext>
            </a:extLst>
          </p:cNvPr>
          <p:cNvSpPr>
            <a:spLocks noGrp="1"/>
          </p:cNvSpPr>
          <p:nvPr>
            <p:ph type="sldNum" sz="quarter" idx="12"/>
          </p:nvPr>
        </p:nvSpPr>
        <p:spPr/>
        <p:txBody>
          <a:bodyPr/>
          <a:lstStyle/>
          <a:p>
            <a:fld id="{C7AFA897-FF72-4DC3-8B45-0EEAC8D6E405}" type="slidenum">
              <a:rPr lang="en-IN" smtClean="0"/>
              <a:t>‹#›</a:t>
            </a:fld>
            <a:endParaRPr lang="en-IN"/>
          </a:p>
        </p:txBody>
      </p:sp>
    </p:spTree>
    <p:extLst>
      <p:ext uri="{BB962C8B-B14F-4D97-AF65-F5344CB8AC3E}">
        <p14:creationId xmlns:p14="http://schemas.microsoft.com/office/powerpoint/2010/main" val="1621979251"/>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2ED2F1-295D-E101-1D83-91F14745B5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E7DC148-7106-9B33-41BA-E9B541439E0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B8F5FA3-A90B-D33D-E450-EE7D12FD5A4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E02DA2-9BC3-477F-83A2-E873B37FC53D}" type="datetimeFigureOut">
              <a:rPr lang="en-IN" smtClean="0"/>
              <a:t>19-04-2024</a:t>
            </a:fld>
            <a:endParaRPr lang="en-IN"/>
          </a:p>
        </p:txBody>
      </p:sp>
      <p:sp>
        <p:nvSpPr>
          <p:cNvPr id="5" name="Footer Placeholder 4">
            <a:extLst>
              <a:ext uri="{FF2B5EF4-FFF2-40B4-BE49-F238E27FC236}">
                <a16:creationId xmlns:a16="http://schemas.microsoft.com/office/drawing/2014/main" id="{24ED8CFC-05D8-BC1F-B6A8-E86687A243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EC76353-2ACC-20D6-7A4B-C74131F1534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AFA897-FF72-4DC3-8B45-0EEAC8D6E405}" type="slidenum">
              <a:rPr lang="en-IN" smtClean="0"/>
              <a:t>‹#›</a:t>
            </a:fld>
            <a:endParaRPr lang="en-IN"/>
          </a:p>
        </p:txBody>
      </p:sp>
    </p:spTree>
    <p:extLst>
      <p:ext uri="{BB962C8B-B14F-4D97-AF65-F5344CB8AC3E}">
        <p14:creationId xmlns:p14="http://schemas.microsoft.com/office/powerpoint/2010/main" val="37700032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6DDCB-CDD0-B4E0-3764-AB977AAB5FBA}"/>
              </a:ext>
            </a:extLst>
          </p:cNvPr>
          <p:cNvSpPr>
            <a:spLocks noGrp="1"/>
          </p:cNvSpPr>
          <p:nvPr>
            <p:ph type="ctrTitle"/>
          </p:nvPr>
        </p:nvSpPr>
        <p:spPr/>
        <p:txBody>
          <a:bodyPr/>
          <a:lstStyle/>
          <a:p>
            <a:r>
              <a:rPr lang="en-GB" dirty="0"/>
              <a:t>ADHOC NETWORK </a:t>
            </a:r>
            <a:br>
              <a:rPr lang="en-GB" dirty="0"/>
            </a:br>
            <a:r>
              <a:rPr lang="en-GB" dirty="0"/>
              <a:t>TECH COMPANY</a:t>
            </a:r>
            <a:endParaRPr lang="en-IN" dirty="0"/>
          </a:p>
        </p:txBody>
      </p:sp>
      <p:sp>
        <p:nvSpPr>
          <p:cNvPr id="3" name="Subtitle 2">
            <a:extLst>
              <a:ext uri="{FF2B5EF4-FFF2-40B4-BE49-F238E27FC236}">
                <a16:creationId xmlns:a16="http://schemas.microsoft.com/office/drawing/2014/main" id="{629EC280-01F5-D0A0-2B83-4705F6996BA0}"/>
              </a:ext>
            </a:extLst>
          </p:cNvPr>
          <p:cNvSpPr>
            <a:spLocks noGrp="1"/>
          </p:cNvSpPr>
          <p:nvPr>
            <p:ph type="subTitle" idx="1"/>
          </p:nvPr>
        </p:nvSpPr>
        <p:spPr/>
        <p:txBody>
          <a:bodyPr/>
          <a:lstStyle/>
          <a:p>
            <a:r>
              <a:rPr lang="en-GB" dirty="0"/>
              <a:t>REVIEW 1</a:t>
            </a:r>
            <a:endParaRPr lang="en-IN" dirty="0"/>
          </a:p>
        </p:txBody>
      </p:sp>
    </p:spTree>
    <p:extLst>
      <p:ext uri="{BB962C8B-B14F-4D97-AF65-F5344CB8AC3E}">
        <p14:creationId xmlns:p14="http://schemas.microsoft.com/office/powerpoint/2010/main" val="162733765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7D3DC59-A676-6F81-ECC4-902890F3802D}"/>
              </a:ext>
            </a:extLst>
          </p:cNvPr>
          <p:cNvSpPr/>
          <p:nvPr/>
        </p:nvSpPr>
        <p:spPr>
          <a:xfrm>
            <a:off x="1613738" y="934688"/>
            <a:ext cx="8696613" cy="5201424"/>
          </a:xfrm>
          <a:prstGeom prst="rect">
            <a:avLst/>
          </a:prstGeom>
          <a:noFill/>
        </p:spPr>
        <p:txBody>
          <a:bodyPr wrap="none" lIns="91440" tIns="45720" rIns="91440" bIns="45720">
            <a:spAutoFit/>
          </a:bodyPr>
          <a:lstStyle/>
          <a:p>
            <a:pPr algn="ctr"/>
            <a:r>
              <a:rPr lang="en-US" sz="16600" b="0" cap="none" spc="0" dirty="0">
                <a:ln w="0"/>
                <a:solidFill>
                  <a:schemeClr val="tx1"/>
                </a:solidFill>
                <a:effectLst>
                  <a:outerShdw blurRad="38100" dist="19050" dir="2700000" algn="tl" rotWithShape="0">
                    <a:schemeClr val="dk1">
                      <a:alpha val="40000"/>
                    </a:schemeClr>
                  </a:outerShdw>
                </a:effectLst>
                <a:latin typeface="Arial Black" panose="020B0A04020102020204" pitchFamily="34" charset="0"/>
              </a:rPr>
              <a:t>THANK</a:t>
            </a:r>
          </a:p>
          <a:p>
            <a:pPr algn="ctr"/>
            <a:r>
              <a:rPr lang="en-US" sz="16600" dirty="0">
                <a:ln w="0"/>
                <a:effectLst>
                  <a:outerShdw blurRad="38100" dist="19050" dir="2700000" algn="tl" rotWithShape="0">
                    <a:schemeClr val="dk1">
                      <a:alpha val="40000"/>
                    </a:schemeClr>
                  </a:outerShdw>
                </a:effectLst>
                <a:latin typeface="Arial Black" panose="020B0A04020102020204" pitchFamily="34" charset="0"/>
              </a:rPr>
              <a:t>YOU</a:t>
            </a:r>
            <a:endParaRPr lang="en-US" sz="16600" b="0" cap="none" spc="0" dirty="0">
              <a:ln w="0"/>
              <a:solidFill>
                <a:schemeClr val="tx1"/>
              </a:solidFill>
              <a:effectLst>
                <a:outerShdw blurRad="38100" dist="19050" dir="2700000" algn="tl" rotWithShape="0">
                  <a:schemeClr val="dk1">
                    <a:alpha val="40000"/>
                  </a:schemeClr>
                </a:outerShdw>
              </a:effectLst>
              <a:latin typeface="Arial Black" panose="020B0A04020102020204" pitchFamily="34" charset="0"/>
            </a:endParaRPr>
          </a:p>
        </p:txBody>
      </p:sp>
    </p:spTree>
    <p:extLst>
      <p:ext uri="{BB962C8B-B14F-4D97-AF65-F5344CB8AC3E}">
        <p14:creationId xmlns:p14="http://schemas.microsoft.com/office/powerpoint/2010/main" val="177694656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664BB9-3C0C-2A2F-850E-947DB35E98DD}"/>
              </a:ext>
            </a:extLst>
          </p:cNvPr>
          <p:cNvPicPr>
            <a:picLocks noChangeAspect="1"/>
          </p:cNvPicPr>
          <p:nvPr/>
        </p:nvPicPr>
        <p:blipFill>
          <a:blip r:embed="rId2"/>
          <a:stretch>
            <a:fillRect/>
          </a:stretch>
        </p:blipFill>
        <p:spPr>
          <a:xfrm>
            <a:off x="4240495" y="-76990"/>
            <a:ext cx="3824717" cy="3505990"/>
          </a:xfrm>
          <a:prstGeom prst="rect">
            <a:avLst/>
          </a:prstGeom>
        </p:spPr>
      </p:pic>
      <p:sp>
        <p:nvSpPr>
          <p:cNvPr id="2" name="Title 1">
            <a:extLst>
              <a:ext uri="{FF2B5EF4-FFF2-40B4-BE49-F238E27FC236}">
                <a16:creationId xmlns:a16="http://schemas.microsoft.com/office/drawing/2014/main" id="{EF0DA881-3363-95E8-6AF7-BC4413364726}"/>
              </a:ext>
            </a:extLst>
          </p:cNvPr>
          <p:cNvSpPr>
            <a:spLocks noGrp="1"/>
          </p:cNvSpPr>
          <p:nvPr>
            <p:ph type="ctrTitle"/>
          </p:nvPr>
        </p:nvSpPr>
        <p:spPr>
          <a:xfrm>
            <a:off x="1093647" y="3018519"/>
            <a:ext cx="10118412" cy="2387600"/>
          </a:xfrm>
        </p:spPr>
        <p:txBody>
          <a:bodyPr>
            <a:normAutofit fontScale="90000"/>
          </a:bodyPr>
          <a:lstStyle/>
          <a:p>
            <a:r>
              <a:rPr lang="en-GB" sz="16600" dirty="0">
                <a:solidFill>
                  <a:schemeClr val="tx1">
                    <a:lumMod val="75000"/>
                    <a:lumOff val="25000"/>
                  </a:schemeClr>
                </a:solidFill>
                <a:latin typeface="Arial Black" panose="020B0A04020102020204" pitchFamily="34" charset="0"/>
              </a:rPr>
              <a:t>TALKIES</a:t>
            </a:r>
            <a:endParaRPr lang="en-IN" sz="16600" dirty="0">
              <a:solidFill>
                <a:schemeClr val="tx1">
                  <a:lumMod val="75000"/>
                  <a:lumOff val="25000"/>
                </a:schemeClr>
              </a:solidFill>
              <a:latin typeface="Arial Black" panose="020B0A04020102020204" pitchFamily="34" charset="0"/>
            </a:endParaRPr>
          </a:p>
        </p:txBody>
      </p:sp>
      <p:sp>
        <p:nvSpPr>
          <p:cNvPr id="3" name="Subtitle 2">
            <a:extLst>
              <a:ext uri="{FF2B5EF4-FFF2-40B4-BE49-F238E27FC236}">
                <a16:creationId xmlns:a16="http://schemas.microsoft.com/office/drawing/2014/main" id="{49EA65C8-4B87-4CEB-1A90-1483153C3A99}"/>
              </a:ext>
            </a:extLst>
          </p:cNvPr>
          <p:cNvSpPr>
            <a:spLocks noGrp="1"/>
          </p:cNvSpPr>
          <p:nvPr>
            <p:ph type="subTitle" idx="1"/>
          </p:nvPr>
        </p:nvSpPr>
        <p:spPr>
          <a:xfrm>
            <a:off x="1580853" y="5020850"/>
            <a:ext cx="9144000" cy="1655762"/>
          </a:xfrm>
        </p:spPr>
        <p:txBody>
          <a:bodyPr>
            <a:normAutofit/>
          </a:bodyPr>
          <a:lstStyle/>
          <a:p>
            <a:r>
              <a:rPr lang="en-GB" sz="2000" dirty="0">
                <a:latin typeface="Candara Light" panose="020E0502030303020204" pitchFamily="34" charset="0"/>
              </a:rPr>
              <a:t>The media hub</a:t>
            </a:r>
            <a:endParaRPr lang="en-IN" sz="2000" dirty="0">
              <a:latin typeface="Candara Light" panose="020E0502030303020204" pitchFamily="34" charset="0"/>
            </a:endParaRPr>
          </a:p>
        </p:txBody>
      </p:sp>
    </p:spTree>
    <p:extLst>
      <p:ext uri="{BB962C8B-B14F-4D97-AF65-F5344CB8AC3E}">
        <p14:creationId xmlns:p14="http://schemas.microsoft.com/office/powerpoint/2010/main" val="50723617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AFB4F-422D-202F-1B01-C158E7AB365C}"/>
              </a:ext>
            </a:extLst>
          </p:cNvPr>
          <p:cNvSpPr>
            <a:spLocks noGrp="1"/>
          </p:cNvSpPr>
          <p:nvPr>
            <p:ph type="title"/>
          </p:nvPr>
        </p:nvSpPr>
        <p:spPr/>
        <p:txBody>
          <a:bodyPr/>
          <a:lstStyle/>
          <a:p>
            <a:r>
              <a:rPr lang="en-GB" dirty="0">
                <a:latin typeface="Haettenschweiler" panose="020B0706040902060204" pitchFamily="34" charset="0"/>
              </a:rPr>
              <a:t>Abstraction</a:t>
            </a:r>
            <a:endParaRPr lang="en-IN" dirty="0">
              <a:latin typeface="Haettenschweiler" panose="020B0706040902060204" pitchFamily="34" charset="0"/>
            </a:endParaRPr>
          </a:p>
        </p:txBody>
      </p:sp>
      <p:sp>
        <p:nvSpPr>
          <p:cNvPr id="3" name="Content Placeholder 2">
            <a:extLst>
              <a:ext uri="{FF2B5EF4-FFF2-40B4-BE49-F238E27FC236}">
                <a16:creationId xmlns:a16="http://schemas.microsoft.com/office/drawing/2014/main" id="{79D2A74F-A32A-C384-A482-C9C5B3231AA0}"/>
              </a:ext>
            </a:extLst>
          </p:cNvPr>
          <p:cNvSpPr>
            <a:spLocks noGrp="1"/>
          </p:cNvSpPr>
          <p:nvPr>
            <p:ph idx="1"/>
          </p:nvPr>
        </p:nvSpPr>
        <p:spPr/>
        <p:txBody>
          <a:bodyPr>
            <a:normAutofit fontScale="55000" lnSpcReduction="20000"/>
          </a:bodyPr>
          <a:lstStyle/>
          <a:p>
            <a:r>
              <a:rPr lang="en-GB" dirty="0"/>
              <a:t>Abstraction is a concept in programming and design that involves hiding the complex implementation details and showing only the essential features of an object, function, or system. It helps in managing complexity by allowing us to focus on the high-level design without getting bogged down by the specifics.</a:t>
            </a:r>
          </a:p>
          <a:p>
            <a:endParaRPr lang="en-GB" dirty="0"/>
          </a:p>
          <a:p>
            <a:r>
              <a:rPr lang="en-GB" dirty="0"/>
              <a:t>In the context of your HTML code, abstraction can be applied as follows:</a:t>
            </a:r>
          </a:p>
          <a:p>
            <a:endParaRPr lang="en-GB" dirty="0"/>
          </a:p>
          <a:p>
            <a:r>
              <a:rPr lang="en-GB" dirty="0"/>
              <a:t>1. Header Section Abstraction: Abstract the header section to include the logo, search bar, and login buttons. This section provides the basic navigation and branding elements for the website.</a:t>
            </a:r>
          </a:p>
          <a:p>
            <a:endParaRPr lang="en-GB" dirty="0"/>
          </a:p>
          <a:p>
            <a:r>
              <a:rPr lang="en-GB" dirty="0"/>
              <a:t>2. Main Content Abstraction: Abstract the main content section to include the music and video sections. Each section contains a heading and a scrollable list of media items.</a:t>
            </a:r>
          </a:p>
          <a:p>
            <a:endParaRPr lang="en-GB" dirty="0"/>
          </a:p>
          <a:p>
            <a:r>
              <a:rPr lang="en-GB" dirty="0"/>
              <a:t>3. Footer Abstraction: Abstract the footer section to include copyright information and design credits. This section provides attribution for the website's content and design.</a:t>
            </a:r>
          </a:p>
          <a:p>
            <a:endParaRPr lang="en-GB" dirty="0"/>
          </a:p>
          <a:p>
            <a:r>
              <a:rPr lang="en-GB" dirty="0"/>
              <a:t>By abstracting these sections, you can focus on the overall structure and functionality of the website without getting into the specific details of each element. This can make your code more readable, maintainable, and easier to modify in the future.</a:t>
            </a:r>
            <a:endParaRPr lang="en-IN" dirty="0"/>
          </a:p>
        </p:txBody>
      </p:sp>
    </p:spTree>
    <p:extLst>
      <p:ext uri="{BB962C8B-B14F-4D97-AF65-F5344CB8AC3E}">
        <p14:creationId xmlns:p14="http://schemas.microsoft.com/office/powerpoint/2010/main" val="4157353872"/>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AFB4F-422D-202F-1B01-C158E7AB365C}"/>
              </a:ext>
            </a:extLst>
          </p:cNvPr>
          <p:cNvSpPr>
            <a:spLocks noGrp="1"/>
          </p:cNvSpPr>
          <p:nvPr>
            <p:ph type="title"/>
          </p:nvPr>
        </p:nvSpPr>
        <p:spPr/>
        <p:txBody>
          <a:bodyPr/>
          <a:lstStyle/>
          <a:p>
            <a:r>
              <a:rPr lang="en-GB" dirty="0">
                <a:latin typeface="Haettenschweiler" panose="020B0706040902060204" pitchFamily="34" charset="0"/>
              </a:rPr>
              <a:t>Introduction:</a:t>
            </a:r>
            <a:endParaRPr lang="en-IN" dirty="0">
              <a:latin typeface="Haettenschweiler" panose="020B0706040902060204" pitchFamily="34" charset="0"/>
            </a:endParaRPr>
          </a:p>
        </p:txBody>
      </p:sp>
      <p:sp>
        <p:nvSpPr>
          <p:cNvPr id="3" name="Content Placeholder 2">
            <a:extLst>
              <a:ext uri="{FF2B5EF4-FFF2-40B4-BE49-F238E27FC236}">
                <a16:creationId xmlns:a16="http://schemas.microsoft.com/office/drawing/2014/main" id="{79D2A74F-A32A-C384-A482-C9C5B3231AA0}"/>
              </a:ext>
            </a:extLst>
          </p:cNvPr>
          <p:cNvSpPr>
            <a:spLocks noGrp="1"/>
          </p:cNvSpPr>
          <p:nvPr>
            <p:ph idx="1"/>
          </p:nvPr>
        </p:nvSpPr>
        <p:spPr/>
        <p:txBody>
          <a:bodyPr>
            <a:normAutofit fontScale="70000" lnSpcReduction="20000"/>
          </a:bodyPr>
          <a:lstStyle/>
          <a:p>
            <a:r>
              <a:rPr lang="en-GB" dirty="0"/>
              <a:t>Introduction:</a:t>
            </a:r>
          </a:p>
          <a:p>
            <a:endParaRPr lang="en-GB" dirty="0"/>
          </a:p>
          <a:p>
            <a:r>
              <a:rPr lang="en-GB" dirty="0"/>
              <a:t>In the digital age, media consumption has become an integral part of our daily lives. From music to videos, we are constantly seeking new forms of entertainment and knowledge. "Talkies" is a modern media platform designed to cater to these needs, offering a wide range of music and video content for users to explore and enjoy.</a:t>
            </a:r>
          </a:p>
          <a:p>
            <a:endParaRPr lang="en-GB" dirty="0"/>
          </a:p>
          <a:p>
            <a:r>
              <a:rPr lang="en-GB" dirty="0"/>
              <a:t>The website features a sleek and user-friendly interface, allowing users to easily navigate through the vast library of media content. Whether you're looking for the latest music hits or educational videos on science and humanities, "Talkies" has something for everyone.</a:t>
            </a:r>
          </a:p>
          <a:p>
            <a:endParaRPr lang="en-GB" dirty="0"/>
          </a:p>
          <a:p>
            <a:r>
              <a:rPr lang="en-GB" dirty="0"/>
              <a:t>With its curated collection of media content, "Talkies" aims to provide a unique and immersive experience for users, enabling them to discover new music and videos that resonate with their interests. Join us on a journey of exploration and discovery as we delve into the world of media with "Talkies."</a:t>
            </a:r>
            <a:endParaRPr lang="en-IN" dirty="0"/>
          </a:p>
        </p:txBody>
      </p:sp>
    </p:spTree>
    <p:extLst>
      <p:ext uri="{BB962C8B-B14F-4D97-AF65-F5344CB8AC3E}">
        <p14:creationId xmlns:p14="http://schemas.microsoft.com/office/powerpoint/2010/main" val="2533323404"/>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FBA5A4E-B909-53F8-A9B5-4E05B2936338}"/>
              </a:ext>
            </a:extLst>
          </p:cNvPr>
          <p:cNvSpPr/>
          <p:nvPr/>
        </p:nvSpPr>
        <p:spPr>
          <a:xfrm>
            <a:off x="157412" y="125122"/>
            <a:ext cx="5482206" cy="707886"/>
          </a:xfrm>
          <a:prstGeom prst="rect">
            <a:avLst/>
          </a:prstGeom>
          <a:noFill/>
        </p:spPr>
        <p:txBody>
          <a:bodyPr wrap="none" lIns="91440" tIns="45720" rIns="91440" bIns="45720">
            <a:spAutoFit/>
          </a:bodyPr>
          <a:lstStyle/>
          <a:p>
            <a:pPr algn="ctr"/>
            <a:r>
              <a:rPr lang="en-US" sz="4000" dirty="0">
                <a:ln w="0"/>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rPr>
              <a:t>The Home Page</a:t>
            </a:r>
            <a:r>
              <a:rPr lang="en-US" sz="4000" dirty="0">
                <a:ln w="0"/>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sym typeface="Wingdings" panose="05000000000000000000" pitchFamily="2" charset="2"/>
              </a:rPr>
              <a:t>(output)</a:t>
            </a:r>
            <a:endParaRPr lang="en-US" sz="4000" b="0" cap="none" spc="0" dirty="0">
              <a:ln w="0"/>
              <a:solidFill>
                <a:schemeClr val="tx1"/>
              </a:solidFill>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endParaRPr>
          </a:p>
        </p:txBody>
      </p:sp>
      <p:pic>
        <p:nvPicPr>
          <p:cNvPr id="4" name="Picture 3">
            <a:extLst>
              <a:ext uri="{FF2B5EF4-FFF2-40B4-BE49-F238E27FC236}">
                <a16:creationId xmlns:a16="http://schemas.microsoft.com/office/drawing/2014/main" id="{BC6FC235-CCB5-C3B1-D224-45136CEC68FD}"/>
              </a:ext>
            </a:extLst>
          </p:cNvPr>
          <p:cNvPicPr>
            <a:picLocks noChangeAspect="1"/>
          </p:cNvPicPr>
          <p:nvPr/>
        </p:nvPicPr>
        <p:blipFill>
          <a:blip r:embed="rId2"/>
          <a:stretch>
            <a:fillRect/>
          </a:stretch>
        </p:blipFill>
        <p:spPr>
          <a:xfrm>
            <a:off x="1485171" y="1043745"/>
            <a:ext cx="8874145" cy="5546341"/>
          </a:xfrm>
          <a:prstGeom prst="roundRect">
            <a:avLst>
              <a:gd name="adj" fmla="val 2386"/>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85135265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FBA5A4E-B909-53F8-A9B5-4E05B2936338}"/>
              </a:ext>
            </a:extLst>
          </p:cNvPr>
          <p:cNvSpPr/>
          <p:nvPr/>
        </p:nvSpPr>
        <p:spPr>
          <a:xfrm>
            <a:off x="156419" y="125122"/>
            <a:ext cx="5484194" cy="707886"/>
          </a:xfrm>
          <a:prstGeom prst="rect">
            <a:avLst/>
          </a:prstGeom>
          <a:noFill/>
        </p:spPr>
        <p:txBody>
          <a:bodyPr wrap="none" lIns="91440" tIns="45720" rIns="91440" bIns="45720">
            <a:spAutoFit/>
          </a:bodyPr>
          <a:lstStyle/>
          <a:p>
            <a:pPr algn="ctr"/>
            <a:r>
              <a:rPr lang="en-US" sz="4000" dirty="0">
                <a:ln w="0"/>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rPr>
              <a:t>The music page</a:t>
            </a:r>
            <a:r>
              <a:rPr lang="en-US" sz="4000" dirty="0">
                <a:ln w="0"/>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sym typeface="Wingdings" panose="05000000000000000000" pitchFamily="2" charset="2"/>
              </a:rPr>
              <a:t>(output)</a:t>
            </a:r>
            <a:endParaRPr lang="en-US" sz="4000" b="0" cap="none" spc="0" dirty="0">
              <a:ln w="0"/>
              <a:solidFill>
                <a:schemeClr val="tx1"/>
              </a:solidFill>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endParaRPr>
          </a:p>
        </p:txBody>
      </p:sp>
      <p:pic>
        <p:nvPicPr>
          <p:cNvPr id="5" name="Picture 4">
            <a:extLst>
              <a:ext uri="{FF2B5EF4-FFF2-40B4-BE49-F238E27FC236}">
                <a16:creationId xmlns:a16="http://schemas.microsoft.com/office/drawing/2014/main" id="{376AFA37-ED9A-99CF-7C2B-EDBA4EAC2B30}"/>
              </a:ext>
            </a:extLst>
          </p:cNvPr>
          <p:cNvPicPr>
            <a:picLocks noChangeAspect="1"/>
          </p:cNvPicPr>
          <p:nvPr/>
        </p:nvPicPr>
        <p:blipFill>
          <a:blip r:embed="rId2"/>
          <a:stretch>
            <a:fillRect/>
          </a:stretch>
        </p:blipFill>
        <p:spPr>
          <a:xfrm>
            <a:off x="1434695" y="1031369"/>
            <a:ext cx="9322609" cy="5826631"/>
          </a:xfrm>
          <a:prstGeom prst="rect">
            <a:avLst/>
          </a:prstGeom>
        </p:spPr>
      </p:pic>
    </p:spTree>
    <p:extLst>
      <p:ext uri="{BB962C8B-B14F-4D97-AF65-F5344CB8AC3E}">
        <p14:creationId xmlns:p14="http://schemas.microsoft.com/office/powerpoint/2010/main" val="2344684176"/>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FBA5A4E-B909-53F8-A9B5-4E05B2936338}"/>
              </a:ext>
            </a:extLst>
          </p:cNvPr>
          <p:cNvSpPr/>
          <p:nvPr/>
        </p:nvSpPr>
        <p:spPr>
          <a:xfrm>
            <a:off x="202105" y="125122"/>
            <a:ext cx="5392823" cy="707886"/>
          </a:xfrm>
          <a:prstGeom prst="rect">
            <a:avLst/>
          </a:prstGeom>
          <a:noFill/>
        </p:spPr>
        <p:txBody>
          <a:bodyPr wrap="none" lIns="91440" tIns="45720" rIns="91440" bIns="45720">
            <a:spAutoFit/>
          </a:bodyPr>
          <a:lstStyle/>
          <a:p>
            <a:pPr algn="ctr"/>
            <a:r>
              <a:rPr lang="en-US" sz="4000" dirty="0">
                <a:ln w="0"/>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rPr>
              <a:t>The video page</a:t>
            </a:r>
            <a:r>
              <a:rPr lang="en-US" sz="4000" dirty="0">
                <a:ln w="0"/>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sym typeface="Wingdings" panose="05000000000000000000" pitchFamily="2" charset="2"/>
              </a:rPr>
              <a:t>(output)</a:t>
            </a:r>
            <a:endParaRPr lang="en-US" sz="4000" b="0" cap="none" spc="0" dirty="0">
              <a:ln w="0"/>
              <a:solidFill>
                <a:schemeClr val="tx1"/>
              </a:solidFill>
              <a:effectLst>
                <a:outerShdw blurRad="38100" dist="19050" dir="2700000" algn="tl" rotWithShape="0">
                  <a:schemeClr val="dk1">
                    <a:alpha val="40000"/>
                  </a:schemeClr>
                </a:outerShdw>
              </a:effectLst>
              <a:latin typeface="Cambria Math" panose="02040503050406030204" pitchFamily="18" charset="0"/>
              <a:ea typeface="Cambria Math" panose="02040503050406030204" pitchFamily="18" charset="0"/>
            </a:endParaRPr>
          </a:p>
        </p:txBody>
      </p:sp>
      <p:pic>
        <p:nvPicPr>
          <p:cNvPr id="4" name="Picture 3">
            <a:extLst>
              <a:ext uri="{FF2B5EF4-FFF2-40B4-BE49-F238E27FC236}">
                <a16:creationId xmlns:a16="http://schemas.microsoft.com/office/drawing/2014/main" id="{B3854FC3-123E-1924-F13F-22F9CFE8AC49}"/>
              </a:ext>
            </a:extLst>
          </p:cNvPr>
          <p:cNvPicPr>
            <a:picLocks noChangeAspect="1"/>
          </p:cNvPicPr>
          <p:nvPr/>
        </p:nvPicPr>
        <p:blipFill>
          <a:blip r:embed="rId2"/>
          <a:stretch>
            <a:fillRect/>
          </a:stretch>
        </p:blipFill>
        <p:spPr>
          <a:xfrm>
            <a:off x="1358981" y="983319"/>
            <a:ext cx="9474038" cy="5921274"/>
          </a:xfrm>
          <a:prstGeom prst="rect">
            <a:avLst/>
          </a:prstGeom>
        </p:spPr>
      </p:pic>
    </p:spTree>
    <p:extLst>
      <p:ext uri="{BB962C8B-B14F-4D97-AF65-F5344CB8AC3E}">
        <p14:creationId xmlns:p14="http://schemas.microsoft.com/office/powerpoint/2010/main" val="1348273808"/>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AFB4F-422D-202F-1B01-C158E7AB365C}"/>
              </a:ext>
            </a:extLst>
          </p:cNvPr>
          <p:cNvSpPr>
            <a:spLocks noGrp="1"/>
          </p:cNvSpPr>
          <p:nvPr>
            <p:ph type="title"/>
          </p:nvPr>
        </p:nvSpPr>
        <p:spPr/>
        <p:txBody>
          <a:bodyPr/>
          <a:lstStyle/>
          <a:p>
            <a:r>
              <a:rPr lang="en-GB" dirty="0">
                <a:latin typeface="Haettenschweiler" panose="020B0706040902060204" pitchFamily="34" charset="0"/>
              </a:rPr>
              <a:t>System requirements:</a:t>
            </a:r>
            <a:endParaRPr lang="en-IN" dirty="0">
              <a:latin typeface="Haettenschweiler" panose="020B0706040902060204" pitchFamily="34" charset="0"/>
            </a:endParaRPr>
          </a:p>
        </p:txBody>
      </p:sp>
      <p:sp>
        <p:nvSpPr>
          <p:cNvPr id="3" name="Content Placeholder 2">
            <a:extLst>
              <a:ext uri="{FF2B5EF4-FFF2-40B4-BE49-F238E27FC236}">
                <a16:creationId xmlns:a16="http://schemas.microsoft.com/office/drawing/2014/main" id="{79D2A74F-A32A-C384-A482-C9C5B3231AA0}"/>
              </a:ext>
            </a:extLst>
          </p:cNvPr>
          <p:cNvSpPr>
            <a:spLocks noGrp="1"/>
          </p:cNvSpPr>
          <p:nvPr>
            <p:ph idx="1"/>
          </p:nvPr>
        </p:nvSpPr>
        <p:spPr/>
        <p:txBody>
          <a:bodyPr>
            <a:normAutofit fontScale="55000" lnSpcReduction="20000"/>
          </a:bodyPr>
          <a:lstStyle/>
          <a:p>
            <a:r>
              <a:rPr lang="en-GB" dirty="0"/>
              <a:t>System Requirements for "Talkies" Website:</a:t>
            </a:r>
          </a:p>
          <a:p>
            <a:endParaRPr lang="en-GB" dirty="0"/>
          </a:p>
          <a:p>
            <a:r>
              <a:rPr lang="en-GB" dirty="0"/>
              <a:t>1. Operating System: Compatible with Windows, macOS, Linux, and mobile operating systems (iOS, Android).</a:t>
            </a:r>
          </a:p>
          <a:p>
            <a:r>
              <a:rPr lang="en-GB" dirty="0"/>
              <a:t>2. Web Browser: Compatible with the latest versions of popular web browsers such as Google Chrome, Mozilla Firefox, Safari, and Microsoft Edge.</a:t>
            </a:r>
          </a:p>
          <a:p>
            <a:r>
              <a:rPr lang="en-GB" dirty="0"/>
              <a:t>3. Internet Connection: High-speed internet connection for streaming music and videos without interruptions.</a:t>
            </a:r>
          </a:p>
          <a:p>
            <a:r>
              <a:rPr lang="en-GB" dirty="0"/>
              <a:t>4. Screen Resolution: Recommended screen resolution of 1280x720 or higher for optimal viewing experience.</a:t>
            </a:r>
          </a:p>
          <a:p>
            <a:r>
              <a:rPr lang="en-GB" dirty="0"/>
              <a:t>5. JavaScript: Enabled in the web browser for interactive features and functionality.</a:t>
            </a:r>
          </a:p>
          <a:p>
            <a:r>
              <a:rPr lang="en-GB" dirty="0"/>
              <a:t>6. Cookies: Enabled for storing user preferences and session management.</a:t>
            </a:r>
          </a:p>
          <a:p>
            <a:r>
              <a:rPr lang="en-GB" dirty="0"/>
              <a:t>7. Plugins: Some features may require additional plugins such as Adobe Flash Player or media codecs for video playback.</a:t>
            </a:r>
          </a:p>
          <a:p>
            <a:r>
              <a:rPr lang="en-GB" dirty="0"/>
              <a:t>8. Hardware: Standard hardware configuration for smooth operation (e.g., CPU, RAM, storage).</a:t>
            </a:r>
          </a:p>
          <a:p>
            <a:r>
              <a:rPr lang="en-GB" dirty="0"/>
              <a:t>9. Accessibility: Compliance with accessibility standards (WCAG) for users with disabilities.</a:t>
            </a:r>
          </a:p>
          <a:p>
            <a:endParaRPr lang="en-GB" dirty="0"/>
          </a:p>
          <a:p>
            <a:r>
              <a:rPr lang="en-GB" dirty="0"/>
              <a:t>"Talkies" is designed to be accessible and user-friendly across a variety of devices and platforms, ensuring that users can enjoy their </a:t>
            </a:r>
            <a:r>
              <a:rPr lang="en-GB" dirty="0" err="1"/>
              <a:t>favorite</a:t>
            </a:r>
            <a:r>
              <a:rPr lang="en-GB" dirty="0"/>
              <a:t> media content seamlessly.</a:t>
            </a:r>
            <a:endParaRPr lang="en-IN" dirty="0"/>
          </a:p>
        </p:txBody>
      </p:sp>
    </p:spTree>
    <p:extLst>
      <p:ext uri="{BB962C8B-B14F-4D97-AF65-F5344CB8AC3E}">
        <p14:creationId xmlns:p14="http://schemas.microsoft.com/office/powerpoint/2010/main" val="2251404589"/>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AFB4F-422D-202F-1B01-C158E7AB365C}"/>
              </a:ext>
            </a:extLst>
          </p:cNvPr>
          <p:cNvSpPr>
            <a:spLocks noGrp="1"/>
          </p:cNvSpPr>
          <p:nvPr>
            <p:ph type="title"/>
          </p:nvPr>
        </p:nvSpPr>
        <p:spPr/>
        <p:txBody>
          <a:bodyPr/>
          <a:lstStyle/>
          <a:p>
            <a:r>
              <a:rPr lang="en-GB" dirty="0">
                <a:latin typeface="Haettenschweiler" panose="020B0706040902060204" pitchFamily="34" charset="0"/>
              </a:rPr>
              <a:t>Conclusion:</a:t>
            </a:r>
            <a:endParaRPr lang="en-IN" dirty="0">
              <a:latin typeface="Haettenschweiler" panose="020B0706040902060204" pitchFamily="34" charset="0"/>
            </a:endParaRPr>
          </a:p>
        </p:txBody>
      </p:sp>
      <p:sp>
        <p:nvSpPr>
          <p:cNvPr id="3" name="Content Placeholder 2">
            <a:extLst>
              <a:ext uri="{FF2B5EF4-FFF2-40B4-BE49-F238E27FC236}">
                <a16:creationId xmlns:a16="http://schemas.microsoft.com/office/drawing/2014/main" id="{79D2A74F-A32A-C384-A482-C9C5B3231AA0}"/>
              </a:ext>
            </a:extLst>
          </p:cNvPr>
          <p:cNvSpPr>
            <a:spLocks noGrp="1"/>
          </p:cNvSpPr>
          <p:nvPr>
            <p:ph idx="1"/>
          </p:nvPr>
        </p:nvSpPr>
        <p:spPr/>
        <p:txBody>
          <a:bodyPr>
            <a:normAutofit/>
          </a:bodyPr>
          <a:lstStyle/>
          <a:p>
            <a:r>
              <a:rPr lang="en-GB" dirty="0"/>
              <a:t>In summary, "Talkies" is a dynamic and user-centric platform, crafted to deliver a delightful and immersive media experience. With its intuitive design, diverse content library, and broad compatibility across devices and browsers, "Talkies" aspires to be your ultimate destination for music and video exploration. Whether you're in search of the latest music trends or insightful video content, "Talkies" stands ready to enrich your entertainment journey with its seamless interface and engaging offerings. Join us on "Talkies" and embark on a discovery-filled adventure through the world of media.</a:t>
            </a:r>
            <a:endParaRPr lang="en-IN" dirty="0"/>
          </a:p>
        </p:txBody>
      </p:sp>
    </p:spTree>
    <p:extLst>
      <p:ext uri="{BB962C8B-B14F-4D97-AF65-F5344CB8AC3E}">
        <p14:creationId xmlns:p14="http://schemas.microsoft.com/office/powerpoint/2010/main" val="2817138224"/>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TotalTime>
  <Words>727</Words>
  <Application>Microsoft Office PowerPoint</Application>
  <PresentationFormat>Widescreen</PresentationFormat>
  <Paragraphs>45</Paragraphs>
  <Slides>10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Arial Black</vt:lpstr>
      <vt:lpstr>Calibri</vt:lpstr>
      <vt:lpstr>Calibri Light</vt:lpstr>
      <vt:lpstr>Cambria Math</vt:lpstr>
      <vt:lpstr>Candara Light</vt:lpstr>
      <vt:lpstr>Haettenschweiler</vt:lpstr>
      <vt:lpstr>Office Theme</vt:lpstr>
      <vt:lpstr>ADHOC NETWORK  TECH COMPANY</vt:lpstr>
      <vt:lpstr>TALKIES</vt:lpstr>
      <vt:lpstr>Abstraction</vt:lpstr>
      <vt:lpstr>Introduction:</vt:lpstr>
      <vt:lpstr>PowerPoint Presentation</vt:lpstr>
      <vt:lpstr>PowerPoint Presentation</vt:lpstr>
      <vt:lpstr>PowerPoint Presentation</vt:lpstr>
      <vt:lpstr>System requirements: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TALKIES</dc:title>
  <dc:creator>sandhya karthik guntamukkala</dc:creator>
  <cp:lastModifiedBy>sandhya karthik guntamukkala</cp:lastModifiedBy>
  <cp:revision>2</cp:revision>
  <dcterms:created xsi:type="dcterms:W3CDTF">2024-04-06T06:01:29Z</dcterms:created>
  <dcterms:modified xsi:type="dcterms:W3CDTF">2024-04-19T14:42:29Z</dcterms:modified>
</cp:coreProperties>
</file>

<file path=docProps/thumbnail.jpeg>
</file>